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10/04/2012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10/04/2012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C0F74-A3C5-4318-A4F9-7057528FDC35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0F74-A3C5-4318-A4F9-7057528FDC35}" type="datetimeFigureOut">
              <a:rPr lang="en-AU" smtClean="0"/>
              <a:t>10/04/2012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FDC5D-DEC7-44EA-AF1A-4E7AC50E98B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3347864" y="2466762"/>
            <a:ext cx="259228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76672"/>
            <a:ext cx="1636065" cy="10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716016" y="119675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980728"/>
            <a:ext cx="1089382" cy="68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7092280" y="1556792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1988840"/>
            <a:ext cx="995142" cy="68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8388424" y="28529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4869160"/>
            <a:ext cx="796235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 flipH="1">
            <a:off x="8244408" y="4077072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3356992"/>
            <a:ext cx="97349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1475656" y="4941168"/>
            <a:ext cx="2304256" cy="109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923928" y="5805264"/>
            <a:ext cx="1548123" cy="73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300192" y="5733256"/>
            <a:ext cx="943216" cy="44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/>
          <p:nvPr/>
        </p:nvCxnSpPr>
        <p:spPr>
          <a:xfrm flipH="1">
            <a:off x="7380312" y="5661248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580112" y="5949280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131840" y="6021288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916832"/>
            <a:ext cx="1835595" cy="134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3941668"/>
            <a:ext cx="1500039" cy="99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404664"/>
            <a:ext cx="1870720" cy="10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Arrow Connector 34"/>
          <p:cNvCxnSpPr/>
          <p:nvPr/>
        </p:nvCxnSpPr>
        <p:spPr>
          <a:xfrm>
            <a:off x="2483768" y="9807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971600" y="1556792"/>
            <a:ext cx="7200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899592" y="3332634"/>
            <a:ext cx="18206" cy="528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043608" y="4941168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15616" y="188640"/>
            <a:ext cx="627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Mating</a:t>
            </a:r>
            <a:endParaRPr lang="en-AU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3131840" y="188640"/>
            <a:ext cx="1255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Female Lays Eggs</a:t>
            </a:r>
            <a:endParaRPr lang="en-AU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5508104" y="162880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Eggs Enter </a:t>
            </a:r>
            <a:r>
              <a:rPr lang="en-AU" sz="1200" dirty="0" err="1" smtClean="0"/>
              <a:t>Diapause</a:t>
            </a:r>
            <a:r>
              <a:rPr lang="en-AU" sz="1200" dirty="0" smtClean="0"/>
              <a:t> over Winter</a:t>
            </a:r>
            <a:endParaRPr lang="en-AU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092280" y="2276872"/>
            <a:ext cx="865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Eggs Hatch</a:t>
            </a:r>
            <a:endParaRPr lang="en-AU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7164288" y="3501008"/>
            <a:ext cx="732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1</a:t>
            </a:r>
            <a:r>
              <a:rPr lang="en-AU" sz="1200" baseline="30000" dirty="0"/>
              <a:t>s</a:t>
            </a:r>
            <a:r>
              <a:rPr lang="en-AU" sz="1200" baseline="30000" dirty="0" smtClean="0"/>
              <a:t>t</a:t>
            </a:r>
            <a:r>
              <a:rPr lang="en-AU" sz="1200" dirty="0" smtClean="0"/>
              <a:t> </a:t>
            </a:r>
            <a:r>
              <a:rPr lang="en-AU" sz="1200" dirty="0" err="1" smtClean="0"/>
              <a:t>Instar</a:t>
            </a:r>
            <a:endParaRPr lang="en-AU" sz="1200" dirty="0" smtClean="0"/>
          </a:p>
          <a:p>
            <a:r>
              <a:rPr lang="en-AU" sz="1200" dirty="0" smtClean="0"/>
              <a:t>3-4 Days</a:t>
            </a:r>
            <a:endParaRPr lang="en-AU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7236296" y="4941168"/>
            <a:ext cx="761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</a:t>
            </a:r>
            <a:r>
              <a:rPr lang="en-AU" sz="1200" baseline="30000" dirty="0" smtClean="0"/>
              <a:t>nd</a:t>
            </a:r>
            <a:r>
              <a:rPr lang="en-AU" sz="1200" dirty="0" smtClean="0"/>
              <a:t> </a:t>
            </a:r>
            <a:r>
              <a:rPr lang="en-AU" sz="1200" dirty="0" err="1" smtClean="0"/>
              <a:t>Instar</a:t>
            </a:r>
            <a:endParaRPr lang="en-AU" sz="1200" dirty="0" smtClean="0"/>
          </a:p>
          <a:p>
            <a:r>
              <a:rPr lang="en-AU" sz="1200" dirty="0" smtClean="0"/>
              <a:t>2-3 Days</a:t>
            </a:r>
            <a:endParaRPr lang="en-AU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6372200" y="5301208"/>
            <a:ext cx="740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</a:t>
            </a:r>
            <a:r>
              <a:rPr lang="en-AU" sz="1200" baseline="30000" dirty="0" smtClean="0"/>
              <a:t>rd</a:t>
            </a:r>
            <a:r>
              <a:rPr lang="en-AU" sz="1200" dirty="0" smtClean="0"/>
              <a:t> </a:t>
            </a:r>
            <a:r>
              <a:rPr lang="en-AU" sz="1200" dirty="0" err="1" smtClean="0"/>
              <a:t>Instar</a:t>
            </a:r>
            <a:endParaRPr lang="en-AU" sz="1200" dirty="0" smtClean="0"/>
          </a:p>
          <a:p>
            <a:r>
              <a:rPr lang="en-AU" sz="1200" dirty="0" smtClean="0"/>
              <a:t>3-4 Days</a:t>
            </a:r>
            <a:endParaRPr lang="en-AU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4499992" y="5445224"/>
            <a:ext cx="740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4</a:t>
            </a:r>
            <a:r>
              <a:rPr lang="en-AU" sz="1200" baseline="30000" dirty="0" smtClean="0"/>
              <a:t>th</a:t>
            </a:r>
            <a:r>
              <a:rPr lang="en-AU" sz="1200" dirty="0" smtClean="0"/>
              <a:t> </a:t>
            </a:r>
            <a:r>
              <a:rPr lang="en-AU" sz="1200" dirty="0" err="1" smtClean="0"/>
              <a:t>Instar</a:t>
            </a:r>
            <a:endParaRPr lang="en-AU" sz="1200" dirty="0" smtClean="0"/>
          </a:p>
          <a:p>
            <a:r>
              <a:rPr lang="en-AU" sz="1200" dirty="0" smtClean="0"/>
              <a:t>3-4 Days</a:t>
            </a:r>
            <a:endParaRPr lang="en-AU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2483768" y="4581128"/>
            <a:ext cx="740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5</a:t>
            </a:r>
            <a:r>
              <a:rPr lang="en-AU" sz="1200" baseline="30000" dirty="0" smtClean="0"/>
              <a:t>th</a:t>
            </a:r>
            <a:r>
              <a:rPr lang="en-AU" sz="1200" dirty="0" smtClean="0"/>
              <a:t> </a:t>
            </a:r>
            <a:r>
              <a:rPr lang="en-AU" sz="1200" dirty="0" err="1" smtClean="0"/>
              <a:t>Instar</a:t>
            </a:r>
            <a:endParaRPr lang="en-AU" sz="1200" dirty="0" smtClean="0"/>
          </a:p>
          <a:p>
            <a:r>
              <a:rPr lang="en-AU" sz="1200" dirty="0" smtClean="0"/>
              <a:t>6-8 Days</a:t>
            </a:r>
            <a:endParaRPr lang="en-AU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8393025" y="4293096"/>
            <a:ext cx="750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1</a:t>
            </a:r>
            <a:r>
              <a:rPr lang="en-AU" sz="1200" baseline="30000" dirty="0" smtClean="0"/>
              <a:t>st</a:t>
            </a:r>
            <a:r>
              <a:rPr lang="en-AU" sz="1200" dirty="0" smtClean="0"/>
              <a:t> Moult</a:t>
            </a:r>
            <a:endParaRPr lang="en-AU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7596336" y="5805264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</a:t>
            </a:r>
            <a:r>
              <a:rPr lang="en-AU" sz="1200" baseline="30000" dirty="0" smtClean="0"/>
              <a:t>nd</a:t>
            </a:r>
            <a:r>
              <a:rPr lang="en-AU" sz="1200" dirty="0" smtClean="0"/>
              <a:t> Moult</a:t>
            </a:r>
            <a:endParaRPr lang="en-AU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5724128" y="6165304"/>
            <a:ext cx="731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</a:t>
            </a:r>
            <a:r>
              <a:rPr lang="en-AU" sz="1200" baseline="30000" dirty="0" smtClean="0"/>
              <a:t>rd</a:t>
            </a:r>
            <a:r>
              <a:rPr lang="en-AU" sz="1200" dirty="0" smtClean="0"/>
              <a:t>Moult</a:t>
            </a:r>
            <a:endParaRPr lang="en-AU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2987824" y="6165304"/>
            <a:ext cx="766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4</a:t>
            </a:r>
            <a:r>
              <a:rPr lang="en-AU" sz="1200" baseline="30000" dirty="0" smtClean="0"/>
              <a:t>th</a:t>
            </a:r>
            <a:r>
              <a:rPr lang="en-AU" sz="1200" dirty="0" smtClean="0"/>
              <a:t> Moult</a:t>
            </a:r>
            <a:endParaRPr lang="en-AU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323528" y="5085184"/>
            <a:ext cx="835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Cocooning</a:t>
            </a:r>
            <a:endParaRPr lang="en-AU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1763688" y="2348880"/>
            <a:ext cx="1376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Pupa Development</a:t>
            </a:r>
          </a:p>
          <a:p>
            <a:r>
              <a:rPr lang="en-AU" sz="1200" dirty="0" smtClean="0"/>
              <a:t>10-12 Days</a:t>
            </a:r>
            <a:endParaRPr lang="en-AU" sz="12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3491880" y="2538770"/>
            <a:ext cx="3960440" cy="2042358"/>
            <a:chOff x="2771800" y="2420888"/>
            <a:chExt cx="3960440" cy="2042358"/>
          </a:xfrm>
        </p:grpSpPr>
        <p:sp>
          <p:nvSpPr>
            <p:cNvPr id="65" name="TextBox 64"/>
            <p:cNvSpPr txBox="1"/>
            <p:nvPr/>
          </p:nvSpPr>
          <p:spPr>
            <a:xfrm>
              <a:off x="2771800" y="2420888"/>
              <a:ext cx="396044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Rate of Larval Growth</a:t>
              </a:r>
            </a:p>
            <a:p>
              <a:r>
                <a:rPr lang="en-AU" dirty="0" smtClean="0"/>
                <a:t>1</a:t>
              </a:r>
              <a:r>
                <a:rPr lang="en-AU" baseline="30000" dirty="0" smtClean="0"/>
                <a:t>st</a:t>
              </a:r>
              <a:r>
                <a:rPr lang="en-AU" dirty="0" smtClean="0"/>
                <a:t> </a:t>
              </a:r>
              <a:r>
                <a:rPr lang="en-AU" dirty="0" err="1" smtClean="0"/>
                <a:t>Instar</a:t>
              </a:r>
              <a:r>
                <a:rPr lang="en-AU" dirty="0" smtClean="0"/>
                <a:t> </a:t>
              </a:r>
            </a:p>
            <a:p>
              <a:r>
                <a:rPr lang="en-AU" dirty="0" smtClean="0"/>
                <a:t>2</a:t>
              </a:r>
              <a:r>
                <a:rPr lang="en-AU" baseline="30000" dirty="0" smtClean="0"/>
                <a:t>nd</a:t>
              </a:r>
              <a:r>
                <a:rPr lang="en-AU" dirty="0" smtClean="0"/>
                <a:t> </a:t>
              </a:r>
              <a:r>
                <a:rPr lang="en-AU" dirty="0" err="1" smtClean="0"/>
                <a:t>Instar</a:t>
              </a:r>
              <a:endParaRPr lang="en-AU" dirty="0" smtClean="0"/>
            </a:p>
            <a:p>
              <a:r>
                <a:rPr lang="en-AU" dirty="0" smtClean="0"/>
                <a:t>3</a:t>
              </a:r>
              <a:r>
                <a:rPr lang="en-AU" baseline="30000" dirty="0" smtClean="0"/>
                <a:t>rd</a:t>
              </a:r>
              <a:r>
                <a:rPr lang="en-AU" dirty="0" smtClean="0"/>
                <a:t> </a:t>
              </a:r>
              <a:r>
                <a:rPr lang="en-AU" dirty="0" err="1" smtClean="0"/>
                <a:t>Instar</a:t>
              </a:r>
              <a:endParaRPr lang="en-AU" dirty="0" smtClean="0"/>
            </a:p>
            <a:p>
              <a:r>
                <a:rPr lang="en-AU" dirty="0" smtClean="0"/>
                <a:t>4</a:t>
              </a:r>
              <a:r>
                <a:rPr lang="en-AU" baseline="30000" dirty="0" smtClean="0"/>
                <a:t>th</a:t>
              </a:r>
              <a:r>
                <a:rPr lang="en-AU" dirty="0" smtClean="0"/>
                <a:t> </a:t>
              </a:r>
              <a:r>
                <a:rPr lang="en-AU" dirty="0" err="1" smtClean="0"/>
                <a:t>Instar</a:t>
              </a:r>
              <a:endParaRPr lang="en-AU" dirty="0" smtClean="0"/>
            </a:p>
            <a:p>
              <a:r>
                <a:rPr lang="en-AU" dirty="0" smtClean="0"/>
                <a:t>5</a:t>
              </a:r>
              <a:r>
                <a:rPr lang="en-AU" baseline="30000" dirty="0" smtClean="0"/>
                <a:t>th</a:t>
              </a:r>
              <a:r>
                <a:rPr lang="en-AU" dirty="0" smtClean="0"/>
                <a:t> </a:t>
              </a:r>
              <a:r>
                <a:rPr lang="en-AU" dirty="0" err="1" smtClean="0"/>
                <a:t>Instar</a:t>
              </a:r>
              <a:endParaRPr lang="en-A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211960" y="2708920"/>
              <a:ext cx="869149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1x</a:t>
              </a:r>
            </a:p>
            <a:p>
              <a:r>
                <a:rPr lang="en-AU" dirty="0" smtClean="0"/>
                <a:t>20x</a:t>
              </a:r>
            </a:p>
            <a:p>
              <a:r>
                <a:rPr lang="en-AU" dirty="0" smtClean="0"/>
                <a:t>120x</a:t>
              </a:r>
            </a:p>
            <a:p>
              <a:r>
                <a:rPr lang="en-AU" dirty="0" smtClean="0"/>
                <a:t>730x</a:t>
              </a:r>
            </a:p>
            <a:p>
              <a:r>
                <a:rPr lang="en-AU" dirty="0" smtClean="0"/>
                <a:t>10000x</a:t>
              </a:r>
            </a:p>
            <a:p>
              <a:endParaRPr lang="en-A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</TotalTime>
  <Words>62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Brett DePoister</dc:creator>
  <cp:lastModifiedBy>Brett DePoister</cp:lastModifiedBy>
  <cp:revision>1</cp:revision>
  <dcterms:created xsi:type="dcterms:W3CDTF">2012-04-10T10:17:08Z</dcterms:created>
  <dcterms:modified xsi:type="dcterms:W3CDTF">2012-04-11T13:39:57Z</dcterms:modified>
</cp:coreProperties>
</file>